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9" r:id="rId3"/>
    <p:sldId id="258" r:id="rId4"/>
    <p:sldId id="273" r:id="rId5"/>
    <p:sldId id="260" r:id="rId6"/>
    <p:sldId id="261" r:id="rId7"/>
    <p:sldId id="272" r:id="rId8"/>
    <p:sldId id="262" r:id="rId9"/>
    <p:sldId id="271" r:id="rId10"/>
    <p:sldId id="263" r:id="rId11"/>
    <p:sldId id="270" r:id="rId12"/>
    <p:sldId id="264" r:id="rId13"/>
    <p:sldId id="274" r:id="rId14"/>
    <p:sldId id="265" r:id="rId15"/>
    <p:sldId id="269" r:id="rId16"/>
    <p:sldId id="277" r:id="rId17"/>
    <p:sldId id="276" r:id="rId18"/>
    <p:sldId id="279" r:id="rId19"/>
    <p:sldId id="280" r:id="rId20"/>
    <p:sldId id="282" r:id="rId21"/>
    <p:sldId id="284" r:id="rId22"/>
    <p:sldId id="286" r:id="rId23"/>
    <p:sldId id="288" r:id="rId24"/>
    <p:sldId id="257" r:id="rId25"/>
    <p:sldId id="266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858"/>
    <a:srgbClr val="B08247"/>
    <a:srgbClr val="0D1218"/>
    <a:srgbClr val="290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6327"/>
  </p:normalViewPr>
  <p:slideViewPr>
    <p:cSldViewPr snapToGrid="0" snapToObjects="1">
      <p:cViewPr varScale="1">
        <p:scale>
          <a:sx n="171" d="100"/>
          <a:sy n="171" d="100"/>
        </p:scale>
        <p:origin x="49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9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7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3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ypatia Sans Pro"/>
              </a:defRPr>
            </a:lvl1pPr>
          </a:lstStyle>
          <a:p>
            <a:fld id="{FD6A6C69-CF62-FC4E-B73D-3DF20D529C99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Hypatia Sans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Hypatia Sans Pro"/>
              </a:defRPr>
            </a:lvl1pPr>
          </a:lstStyle>
          <a:p>
            <a:fld id="{C97E463B-F9E6-8143-B7F4-B7C3A8B7C0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4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Hypatia Sans Pro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ypatia Sans Pro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Hypatia Sans Pro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Hypatia Sans Pro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Hypatia Sans Pro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Hypatia Sans Pro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32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 txBox="1">
            <a:spLocks/>
          </p:cNvSpPr>
          <p:nvPr/>
        </p:nvSpPr>
        <p:spPr>
          <a:xfrm>
            <a:off x="2445617" y="1022351"/>
            <a:ext cx="2736660" cy="479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1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4294967295"/>
          </p:nvPr>
        </p:nvSpPr>
        <p:spPr>
          <a:xfrm>
            <a:off x="2445619" y="1411118"/>
            <a:ext cx="2449523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5232941" y="1015122"/>
            <a:ext cx="2434157" cy="4798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232939" y="1405254"/>
            <a:ext cx="2434158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611101" y="205979"/>
            <a:ext cx="5046999" cy="857250"/>
          </a:xfrm>
        </p:spPr>
        <p:txBody>
          <a:bodyPr>
            <a:normAutofit/>
          </a:bodyPr>
          <a:lstStyle/>
          <a:p>
            <a:pPr algn="r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Compare Content</a:t>
            </a:r>
          </a:p>
        </p:txBody>
      </p:sp>
    </p:spTree>
    <p:extLst>
      <p:ext uri="{BB962C8B-B14F-4D97-AF65-F5344CB8AC3E}">
        <p14:creationId xmlns:p14="http://schemas.microsoft.com/office/powerpoint/2010/main" val="396733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 txBox="1">
            <a:spLocks/>
          </p:cNvSpPr>
          <p:nvPr/>
        </p:nvSpPr>
        <p:spPr>
          <a:xfrm>
            <a:off x="1782935" y="1022351"/>
            <a:ext cx="2736660" cy="479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1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4294967295"/>
          </p:nvPr>
        </p:nvSpPr>
        <p:spPr>
          <a:xfrm>
            <a:off x="1782936" y="1411118"/>
            <a:ext cx="2449523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4854604" y="1015122"/>
            <a:ext cx="2434157" cy="4798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854602" y="1405254"/>
            <a:ext cx="2434158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71534" y="165101"/>
            <a:ext cx="5046999" cy="857250"/>
          </a:xfrm>
        </p:spPr>
        <p:txBody>
          <a:bodyPr>
            <a:normAutofit/>
          </a:bodyPr>
          <a:lstStyle/>
          <a:p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Compare Content</a:t>
            </a:r>
          </a:p>
        </p:txBody>
      </p:sp>
    </p:spTree>
    <p:extLst>
      <p:ext uri="{BB962C8B-B14F-4D97-AF65-F5344CB8AC3E}">
        <p14:creationId xmlns:p14="http://schemas.microsoft.com/office/powerpoint/2010/main" val="395466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7770" y="378211"/>
            <a:ext cx="4937340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0D1218"/>
                </a:solidFill>
                <a:latin typeface="Frutiger LT Std 55 Roman"/>
                <a:cs typeface="Frutiger LT Std 55 Roman"/>
              </a:rPr>
              <a:t>Add your text content here</a:t>
            </a: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5586" y="4041259"/>
            <a:ext cx="532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50858"/>
                </a:solidFill>
                <a:latin typeface="Hypatia Sans Pro"/>
                <a:cs typeface="Hypatia Sans Pro"/>
              </a:rPr>
              <a:t>Content with Caption</a:t>
            </a:r>
          </a:p>
        </p:txBody>
      </p:sp>
    </p:spTree>
    <p:extLst>
      <p:ext uri="{BB962C8B-B14F-4D97-AF65-F5344CB8AC3E}">
        <p14:creationId xmlns:p14="http://schemas.microsoft.com/office/powerpoint/2010/main" val="316870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6732" y="440273"/>
            <a:ext cx="4937340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0D1218"/>
                </a:solidFill>
                <a:latin typeface="Frutiger LT Std 55 Roman"/>
                <a:cs typeface="Frutiger LT Std 55 Roman"/>
              </a:rPr>
              <a:t>Add your text content here</a:t>
            </a: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5230" y="4041259"/>
            <a:ext cx="532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50858"/>
                </a:solidFill>
                <a:latin typeface="Hypatia Sans Pro"/>
                <a:cs typeface="Hypatia Sans Pro"/>
              </a:rPr>
              <a:t>Content with Caption</a:t>
            </a:r>
          </a:p>
        </p:txBody>
      </p:sp>
    </p:spTree>
    <p:extLst>
      <p:ext uri="{BB962C8B-B14F-4D97-AF65-F5344CB8AC3E}">
        <p14:creationId xmlns:p14="http://schemas.microsoft.com/office/powerpoint/2010/main" val="99844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777" y="252142"/>
            <a:ext cx="4876324" cy="38661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75586" y="4419471"/>
            <a:ext cx="532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50858"/>
                </a:solidFill>
                <a:latin typeface="Hypatia Sans Pro"/>
                <a:cs typeface="Hypatia Sans Pro"/>
              </a:rPr>
              <a:t>Photo with Caption</a:t>
            </a:r>
          </a:p>
        </p:txBody>
      </p:sp>
    </p:spTree>
    <p:extLst>
      <p:ext uri="{BB962C8B-B14F-4D97-AF65-F5344CB8AC3E}">
        <p14:creationId xmlns:p14="http://schemas.microsoft.com/office/powerpoint/2010/main" val="2096053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55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30" y="2013968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PRESENTATION TITLE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84927" y="2586615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 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63076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Title Only</a:t>
            </a:r>
          </a:p>
        </p:txBody>
      </p:sp>
    </p:spTree>
    <p:extLst>
      <p:ext uri="{BB962C8B-B14F-4D97-AF65-F5344CB8AC3E}">
        <p14:creationId xmlns:p14="http://schemas.microsoft.com/office/powerpoint/2010/main" val="1105800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68" y="205979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Title  and Content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15468" y="1295724"/>
            <a:ext cx="4800600" cy="26111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75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one</a:t>
            </a:r>
          </a:p>
          <a:p>
            <a:r>
              <a:rPr lang="en-US" sz="1875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two</a:t>
            </a:r>
          </a:p>
          <a:p>
            <a:pPr marL="0" indent="0">
              <a:buNone/>
            </a:pPr>
            <a:endParaRPr lang="en-US" sz="1875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  <a:p>
            <a:pPr marL="0" indent="0">
              <a:buNone/>
            </a:pPr>
            <a:endParaRPr lang="en-US" sz="1875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635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574" y="2113392"/>
            <a:ext cx="6172200" cy="857250"/>
          </a:xfrm>
        </p:spPr>
        <p:txBody>
          <a:bodyPr>
            <a:normAutofit/>
          </a:bodyPr>
          <a:lstStyle/>
          <a:p>
            <a:pPr algn="r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PRESENTATION TITLE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136174" y="2671123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 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098223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11" y="205979"/>
            <a:ext cx="5046999" cy="857250"/>
          </a:xfrm>
        </p:spPr>
        <p:txBody>
          <a:bodyPr>
            <a:normAutofit/>
          </a:bodyPr>
          <a:lstStyle/>
          <a:p>
            <a:pPr algn="l"/>
            <a:r>
              <a:rPr lang="en-US" sz="3750" b="1" cap="all" dirty="0" err="1">
                <a:solidFill>
                  <a:srgbClr val="350858"/>
                </a:solidFill>
                <a:cs typeface="Hypatia Sans Pro"/>
              </a:rPr>
              <a:t>TwO</a:t>
            </a:r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 Content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294967295"/>
          </p:nvPr>
        </p:nvSpPr>
        <p:spPr>
          <a:xfrm>
            <a:off x="331611" y="1322984"/>
            <a:ext cx="2451161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174957" y="1322984"/>
            <a:ext cx="2453175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76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 txBox="1">
            <a:spLocks/>
          </p:cNvSpPr>
          <p:nvPr/>
        </p:nvSpPr>
        <p:spPr>
          <a:xfrm>
            <a:off x="379073" y="1022351"/>
            <a:ext cx="2736660" cy="479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1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4294967295"/>
          </p:nvPr>
        </p:nvSpPr>
        <p:spPr>
          <a:xfrm>
            <a:off x="379073" y="1411118"/>
            <a:ext cx="2449523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3166397" y="1015122"/>
            <a:ext cx="2434157" cy="4798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166395" y="1405254"/>
            <a:ext cx="2434158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9073" y="205979"/>
            <a:ext cx="5046999" cy="857250"/>
          </a:xfrm>
        </p:spPr>
        <p:txBody>
          <a:bodyPr>
            <a:normAutofit/>
          </a:bodyPr>
          <a:lstStyle/>
          <a:p>
            <a:pPr algn="l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Compare Content</a:t>
            </a:r>
          </a:p>
        </p:txBody>
      </p:sp>
    </p:spTree>
    <p:extLst>
      <p:ext uri="{BB962C8B-B14F-4D97-AF65-F5344CB8AC3E}">
        <p14:creationId xmlns:p14="http://schemas.microsoft.com/office/powerpoint/2010/main" val="4243167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906" y="378211"/>
            <a:ext cx="4937340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0D1218"/>
                </a:solidFill>
                <a:latin typeface="Frutiger LT Std 55 Roman"/>
                <a:cs typeface="Frutiger LT Std 55 Roman"/>
              </a:rPr>
              <a:t>Add your text content here</a:t>
            </a: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  <a:p>
            <a:endParaRPr lang="en-US" sz="1350" dirty="0">
              <a:latin typeface="Hypatia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906" y="4041259"/>
            <a:ext cx="6786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350858"/>
                </a:solidFill>
                <a:latin typeface="Hypatia Sans Pro"/>
                <a:cs typeface="Hypatia Sans Pro"/>
              </a:rPr>
              <a:t>Content with Caption</a:t>
            </a:r>
          </a:p>
        </p:txBody>
      </p:sp>
    </p:spTree>
    <p:extLst>
      <p:ext uri="{BB962C8B-B14F-4D97-AF65-F5344CB8AC3E}">
        <p14:creationId xmlns:p14="http://schemas.microsoft.com/office/powerpoint/2010/main" val="1996830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191" y="252142"/>
            <a:ext cx="4876324" cy="38661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06391" y="4419471"/>
            <a:ext cx="532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50858"/>
                </a:solidFill>
                <a:latin typeface="Hypatia Sans Pro"/>
                <a:cs typeface="Hypatia Sans Pro"/>
              </a:rPr>
              <a:t>Photo with Caption</a:t>
            </a:r>
          </a:p>
        </p:txBody>
      </p:sp>
    </p:spTree>
    <p:extLst>
      <p:ext uri="{BB962C8B-B14F-4D97-AF65-F5344CB8AC3E}">
        <p14:creationId xmlns:p14="http://schemas.microsoft.com/office/powerpoint/2010/main" val="216599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52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95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Title Only</a:t>
            </a:r>
          </a:p>
        </p:txBody>
      </p:sp>
    </p:spTree>
    <p:extLst>
      <p:ext uri="{BB962C8B-B14F-4D97-AF65-F5344CB8AC3E}">
        <p14:creationId xmlns:p14="http://schemas.microsoft.com/office/powerpoint/2010/main" val="205929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118047"/>
            <a:ext cx="6172200" cy="857250"/>
          </a:xfrm>
        </p:spPr>
        <p:txBody>
          <a:bodyPr>
            <a:normAutofit/>
          </a:bodyPr>
          <a:lstStyle/>
          <a:p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Section Header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71700" y="2691188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 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4678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77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9705" y="379330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SLIDE TITLE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430825" y="1295724"/>
            <a:ext cx="4800600" cy="26111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75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one</a:t>
            </a:r>
          </a:p>
          <a:p>
            <a:r>
              <a:rPr lang="en-US" sz="1875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two</a:t>
            </a:r>
          </a:p>
          <a:p>
            <a:pPr marL="0" indent="0">
              <a:buNone/>
            </a:pPr>
            <a:endParaRPr lang="en-US" sz="1875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  <a:p>
            <a:pPr marL="0" indent="0">
              <a:buNone/>
            </a:pPr>
            <a:endParaRPr lang="en-US" sz="1875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44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144" y="379330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SLIDE TITLE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867330" y="1295724"/>
            <a:ext cx="5364097" cy="26111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75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one</a:t>
            </a:r>
          </a:p>
          <a:p>
            <a:r>
              <a:rPr lang="en-US" sz="1875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two</a:t>
            </a:r>
          </a:p>
          <a:p>
            <a:pPr marL="0" indent="0">
              <a:buNone/>
            </a:pPr>
            <a:endParaRPr lang="en-US" sz="1875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  <a:p>
            <a:pPr marL="0" indent="0">
              <a:buNone/>
            </a:pPr>
            <a:endParaRPr lang="en-US" sz="1875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655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101" y="205979"/>
            <a:ext cx="5046999" cy="857250"/>
          </a:xfrm>
        </p:spPr>
        <p:txBody>
          <a:bodyPr>
            <a:normAutofit/>
          </a:bodyPr>
          <a:lstStyle/>
          <a:p>
            <a:pPr algn="r"/>
            <a:r>
              <a:rPr lang="en-US" sz="3750" b="1" cap="all" dirty="0" err="1">
                <a:solidFill>
                  <a:srgbClr val="350858"/>
                </a:solidFill>
                <a:cs typeface="Hypatia Sans Pro"/>
              </a:rPr>
              <a:t>TwO</a:t>
            </a:r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 Content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294967295"/>
          </p:nvPr>
        </p:nvSpPr>
        <p:spPr>
          <a:xfrm>
            <a:off x="2361579" y="1322984"/>
            <a:ext cx="2451161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204925" y="1322984"/>
            <a:ext cx="2453175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7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002" y="267623"/>
            <a:ext cx="5046999" cy="857250"/>
          </a:xfrm>
        </p:spPr>
        <p:txBody>
          <a:bodyPr>
            <a:normAutofit/>
          </a:bodyPr>
          <a:lstStyle/>
          <a:p>
            <a:r>
              <a:rPr lang="en-US" sz="3750" b="1" cap="all" dirty="0" err="1">
                <a:solidFill>
                  <a:srgbClr val="350858"/>
                </a:solidFill>
                <a:cs typeface="Hypatia Sans Pro"/>
              </a:rPr>
              <a:t>TwO</a:t>
            </a:r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 Content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294967295"/>
          </p:nvPr>
        </p:nvSpPr>
        <p:spPr>
          <a:xfrm>
            <a:off x="1930064" y="1322984"/>
            <a:ext cx="2451161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773410" y="1322984"/>
            <a:ext cx="2453175" cy="296346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06957"/>
      </p:ext>
    </p:extLst>
  </p:cSld>
  <p:clrMapOvr>
    <a:masterClrMapping/>
  </p:clrMapOvr>
</p:sld>
</file>

<file path=ppt/theme/theme1.xml><?xml version="1.0" encoding="utf-8"?>
<a:theme xmlns:a="http://schemas.openxmlformats.org/drawingml/2006/main" name="Waldorf-U-Presentation-template">
  <a:themeElements>
    <a:clrScheme name="Waldorf">
      <a:dk1>
        <a:srgbClr val="350858"/>
      </a:dk1>
      <a:lt1>
        <a:sysClr val="window" lastClr="FFFFFF"/>
      </a:lt1>
      <a:dk2>
        <a:srgbClr val="B08247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U-PowerpointTemplate-Wide2  -  Read-Only" id="{60DE405D-1D80-4DAB-83E3-84A2121A3033}" vid="{C1192F03-B7E1-4205-AFB0-B983361D0C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WU-PowerpointTemplate-Wide.pptx</Template>
  <TotalTime>21</TotalTime>
  <Words>98</Words>
  <Application>Microsoft Macintosh PowerPoint</Application>
  <PresentationFormat>On-screen Show (16:9)</PresentationFormat>
  <Paragraphs>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Frutiger LT Std 55 Roman</vt:lpstr>
      <vt:lpstr>Hypatia Sans Pro</vt:lpstr>
      <vt:lpstr>Waldorf-U-Presentation-template</vt:lpstr>
      <vt:lpstr>PowerPoint Presentation</vt:lpstr>
      <vt:lpstr>PRESENTATION TITLE</vt:lpstr>
      <vt:lpstr>Title Only</vt:lpstr>
      <vt:lpstr>Section Header</vt:lpstr>
      <vt:lpstr>PowerPoint Presentation</vt:lpstr>
      <vt:lpstr>SLIDE TITLE</vt:lpstr>
      <vt:lpstr>SLIDE TITLE</vt:lpstr>
      <vt:lpstr>TwO Content</vt:lpstr>
      <vt:lpstr>TwO Content</vt:lpstr>
      <vt:lpstr>Compare Content</vt:lpstr>
      <vt:lpstr>Compare Content</vt:lpstr>
      <vt:lpstr>PowerPoint Presentation</vt:lpstr>
      <vt:lpstr>PowerPoint Presentation</vt:lpstr>
      <vt:lpstr>PowerPoint Presentation</vt:lpstr>
      <vt:lpstr>PowerPoint Presentation</vt:lpstr>
      <vt:lpstr>PRESENTATION TITLE</vt:lpstr>
      <vt:lpstr>Title Only</vt:lpstr>
      <vt:lpstr>PowerPoint Presentation</vt:lpstr>
      <vt:lpstr>Title  and Content</vt:lpstr>
      <vt:lpstr>TwO Content</vt:lpstr>
      <vt:lpstr>Compare Content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Robinson</dc:creator>
  <cp:lastModifiedBy>Tara Kingland</cp:lastModifiedBy>
  <cp:revision>2</cp:revision>
  <dcterms:created xsi:type="dcterms:W3CDTF">2021-03-01T22:10:39Z</dcterms:created>
  <dcterms:modified xsi:type="dcterms:W3CDTF">2022-12-07T15:13:22Z</dcterms:modified>
</cp:coreProperties>
</file>